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</a:t>
            </a:r>
            <a:r>
              <a:rPr lang="ko-KR" altLang="en-US" dirty="0" err="1"/>
              <a:t>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</a:t>
            </a:r>
            <a:r>
              <a:rPr lang="ko-KR" altLang="en-US" dirty="0" err="1"/>
              <a:t>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 err="1"/>
              <a:t>손패</a:t>
            </a:r>
            <a:r>
              <a:rPr lang="ko-KR" altLang="en-US" dirty="0"/>
              <a:t>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손패</a:t>
            </a:r>
            <a:r>
              <a:rPr lang="ko-KR" altLang="en-US" dirty="0"/>
              <a:t>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1410</Words>
  <Application>Microsoft Office PowerPoint</Application>
  <PresentationFormat>와이드스크린</PresentationFormat>
  <Paragraphs>506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6</cp:revision>
  <dcterms:created xsi:type="dcterms:W3CDTF">2024-12-12T04:27:06Z</dcterms:created>
  <dcterms:modified xsi:type="dcterms:W3CDTF">2024-12-31T05:03:27Z</dcterms:modified>
</cp:coreProperties>
</file>